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0BD656-808E-44E8-259B-4FB6548A73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58F096-A24A-C973-59EF-3CD8FF175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5006FB-87C7-F8C2-B25D-39C4F4DCA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862EBD-1DBF-D066-C80E-B206B4A72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5A3E48-767B-AB17-1D98-FE855DBD5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2165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9398B1-35A6-6E0B-DB13-384249E3D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2478D5-9F4F-A6BD-FF14-16A66BF81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09CD2F-C77D-56A7-1544-F1CC55078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C5EADA-9D8B-CFA1-C1EB-E453CF121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971373-B13D-806A-A062-5706F4708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835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24A4737-F0F1-B566-02B7-EEBB5E6301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8CF07C-4A0F-37EE-ABED-C6FE3692E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7DFB57-DB62-DD13-39B5-DA5F2399B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ECBBBD-21A6-B69D-8C24-E3B66F94B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43212B-3AE7-4603-6FFC-A3B39A8A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490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F34944-128F-5DF9-E6ED-AF8564632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7357BB-2C72-88CF-E756-6EEA96ED8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1371C2-02F4-BF02-6775-F517BFDDE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D11F9F-38C0-2E85-C8D3-4119ACCC1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F5DB6E-36AA-CEF1-6079-C9609E417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6027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4F42A-E9CA-6393-6EDF-A5CD3B868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928D63-196F-A81F-A15C-04E5E8CE3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744A39-3D59-9DA5-A70B-A4A4EFC1D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B8B304-A4A4-C76A-263C-107947817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B4EB38-3DBF-DD75-2265-B9F6C33D4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430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6B0B68-18E1-EA23-8738-3013D956C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AB1C6C-CAA0-A728-15EE-8F2BD779F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9A18452-FB52-8E00-2DB8-2CB1D17DF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A00A66-7527-7E18-0209-60FB40332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7A6176-FF9B-5E6F-AC5C-004849211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D6AE36-AD81-AF11-D3DB-969853594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158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D4EEB6-35C6-5C4D-A7C3-E05BA24FD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42EA63-07FA-1C26-5C96-3CB02CEDB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CCBCBB-B0B4-C5E6-B60A-43D057344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A573563-DF65-E2EC-7A16-0B25581E3E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86228B1-B023-FD38-5817-3FFC28331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F47FB60-8612-6812-BE6E-CBF72F060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425F7-B51F-3441-33A3-1725D551B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104BCEF-CD5E-8043-C9DC-CD0603DF0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549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97FF5-76AC-DAB3-8342-7D7DE4B86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D79BF28-A89C-D29D-6C72-21C122D58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855993D-A67B-C7BE-FFF4-F41578E6D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BE1A3B-A863-AFC4-2487-988CD577A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69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BB4D36-0802-EF3E-7DB9-AA25AEF73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EB23766-30F1-1476-92BC-DBA62128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DD60577-253E-05AD-0720-C39EDB21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114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3BFBE1-08C1-84B5-FDD0-7FCACB41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64DCFB-87CF-8E9F-7049-AB44D1FF7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66B172-55A4-F870-D1B3-B5DFE4397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2BA942-7749-74A2-C771-BD416A01E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CEE607-7BEF-2DE0-6A58-1F1CD5E0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47231A-C9B0-E702-CBE0-D17603CC3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15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406D21-4948-A755-0540-774A9AFCD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4AE95DB-8C80-53E0-E4C1-D0F9F99AFB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994C9E-ECE6-93D5-E554-F9F06232F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9E73AD-AFDC-96BE-4A44-AF490DB25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A07F53-41F4-7DA8-CEB9-444DA4C73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1AA159-8959-0D65-E822-EEF8DAFBD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0907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379FADC-CA0A-B963-F74A-1BA1A63CE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D8147D-BF17-BE37-96A2-701CECC40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FB00A3-966D-48CC-CD45-DF606AAA0A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4B4F21-06E0-814A-8BAC-84292C11B9F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7178E8-3890-099A-9291-A93BEF96F1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F7CDF6-FCCF-D5BB-A78C-3CC561CE79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BB87A0-FA42-D34B-BF48-F01D555362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925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AF0CC-D1E5-6212-5E47-6EE5F17AE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77773"/>
            <a:ext cx="9144000" cy="1653767"/>
          </a:xfrm>
        </p:spPr>
        <p:txBody>
          <a:bodyPr/>
          <a:lstStyle/>
          <a:p>
            <a:r>
              <a:rPr lang="es-MX" dirty="0"/>
              <a:t>Descomponedores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F5E5FEB-A12F-E695-2E26-0230B3E08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891" y="3429000"/>
            <a:ext cx="5927001" cy="312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648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720C4E-978B-4C8A-9DB3-1E7417315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Los descomponedores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C75169-1C2A-84F5-E0EA-A56E8EB6E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Son los organismos que se alimentan de restos orgánicos transformándolos en inorgánicos. Los descomponedores más conocidos y destacados son los hongos y las bacterias pero en este grupo entran las babosas, lombrices y algunos insectos.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C807A27-51B2-4955-2C46-B2F920E1DD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606" y="3429000"/>
            <a:ext cx="5263081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4461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Descomponedores </vt:lpstr>
      <vt:lpstr>Los descomponedores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Descomponedores </dc:title>
  <dc:creator>j0940262@gmail.com</dc:creator>
  <cp:lastModifiedBy>j0940262@gmail.com</cp:lastModifiedBy>
  <cp:revision>1</cp:revision>
  <dcterms:created xsi:type="dcterms:W3CDTF">2024-03-03T16:12:22Z</dcterms:created>
  <dcterms:modified xsi:type="dcterms:W3CDTF">2024-03-03T16:20:18Z</dcterms:modified>
</cp:coreProperties>
</file>