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4" d="100"/>
          <a:sy n="44" d="100"/>
        </p:scale>
        <p:origin x="1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745F9-3AA7-4A54-3C96-5EA10BDF1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787B10-B27C-4A29-0BC6-5065EDEF55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5EA0A2-EDEA-968D-FCB8-EBC2DAFC5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DD7A89-0B13-DF0B-2623-8DE9D8FEB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7BA207-47AA-BD1A-DF37-7D474B7EA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0913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47EBBD-E7D1-BA84-0DBE-ECCF6675C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FA3FBF-F7B7-5E59-0DA0-84B20FC67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F4AF2A-D3C0-7065-78A6-4EBE12E3C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45831-D076-2A5E-1779-2128A554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0CDE3B-9D77-42F8-B140-FAAF82DF2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2179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60479B0-3F13-4357-25A8-4945F995CC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696E3F-C083-FD75-0969-F25B1D23BE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FFA2CD-65EF-F0D3-A278-B3F09303D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E4215E-BD28-1059-72B0-5F991AF7B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8204E6-B6AD-3294-9477-A184329FF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6644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71A66-E340-4F1E-548D-1BE694F88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E913E8-8160-DF34-A0C9-8ED480B29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4449F0-6325-E554-2B20-18A893085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51CF61-2B84-32EB-2AA2-F20D97901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61E817-9D16-7230-2DF3-9AA500B4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156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3E9FE4-7A89-DD91-260D-1942F1244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42ED2-6944-C252-A466-8492A3A42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2BD64F-6F6E-33B0-6022-5C510E12D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492F83-12E5-E082-9B4B-84CE4A5CE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9A1EC3-BAF6-D857-C40D-82FED2257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696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876931-1424-77C1-A955-D048511FB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8A553A-CC0C-8415-7900-16B21E3169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537A068-1F3C-0815-3792-38BD12224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EC9E0E-E6FF-EE95-0AC2-5B64FD3AE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4AB47C-B818-8935-8991-C5E042DE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405B08-7FBC-3F16-1F7A-FBF94B799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913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66D7AA-F439-A3DD-FC5D-E7AC63196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F08EEA-F7B8-8DEA-0AD4-94FD33A18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8E331A-B353-B018-9BAE-E83F3771C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568A960-2358-8DCE-BAE6-D8F2ECEC9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E8E9ECF-E61D-22C4-156A-CEDB51CE7B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183A8B9-611E-5BF6-A41B-371F3B069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51BAA8-3FEA-6105-4BE5-7436F828E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6FD1F30-95DD-C1CC-F720-82E3FC54C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068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5D637-4593-C5C3-EED9-F84B8FC4B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FEF1FE6-E0C9-F18F-AAB9-C1BC60E74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5BBA10B-904F-D961-1A04-C9497A20D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B26867-F759-525D-E0D2-D9E24CA58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0071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91325E2-3E70-8FDE-1329-55838223D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2B1161-1CCF-1CF1-CD9A-9835FB028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BD15D4-16ED-6DE8-CC3B-D047DA3FC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270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98BC2C-8A5E-3336-9EE4-73148E452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30CED9-228E-3D18-8547-483F8A19C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113363-D1D4-7CFE-CEF6-83FBB2870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85813E-8087-9E68-C326-910E063C8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5A5293-DAE0-06C4-1447-B3361A94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3388C5-E1C1-5DFC-E0EC-9BA2992C3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9710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4CFA7-0030-1E23-90AC-026C486C6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85B38C9-0A27-07E2-55CB-4A44743D37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D4C8D1-4911-3C55-D63F-6553F749A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C692D5-D142-78A3-1BCB-FC358F65B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978931-E9F1-9707-EAAF-8651D1973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B3FFEA-1222-4E36-4CBB-D270CE279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921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5590085-8A8D-23B5-D070-3BCB623DB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D126B5-FC32-D09C-45B0-78F845FDB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AE5465-F00F-AD02-482C-73536E0DE3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6985FB-96E6-434F-A42E-A2D8D0A4A9A8}" type="datetimeFigureOut">
              <a:rPr lang="es-MX" smtClean="0"/>
              <a:t>08/03/2024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F6D0CA-FA39-0957-EFFA-EEB8D69A2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C96A85-FD2B-B771-BC24-A2D9E0FDC3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6129B3-88E6-4920-9676-A1CC8D06A4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692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0F9C8B-203E-D75F-8B4D-255CB3064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688975"/>
          </a:xfrm>
        </p:spPr>
        <p:txBody>
          <a:bodyPr/>
          <a:lstStyle/>
          <a:p>
            <a:r>
              <a:rPr lang="es-MX" dirty="0"/>
              <a:t>Flujo de energía.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1C8441-D9CF-3D37-A33A-6D564CD75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894114"/>
            <a:ext cx="3932237" cy="3974874"/>
          </a:xfrm>
        </p:spPr>
        <p:txBody>
          <a:bodyPr/>
          <a:lstStyle/>
          <a:p>
            <a:pPr algn="just"/>
            <a:r>
              <a:rPr lang="es-MX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 flujo de energía es el aprovechamiento de los productos primarios y secundarios por organismos que a su vez utilizaron consumidores primarios herbívoros de los cuales se alimentan los consumidores secundarios o carnívoros. Para que un ecosistema pueda funcionar, necesita de un aporte energético que llega a la biosfera en forma, principalmente de energía lumínica, la cual proviene del sol y a la que se le llama comúnmente flujo de energía.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FLUJO de ENERGÍA en los ECOSISTEMAS: definición ...">
            <a:extLst>
              <a:ext uri="{FF2B5EF4-FFF2-40B4-BE49-F238E27FC236}">
                <a16:creationId xmlns:a16="http://schemas.microsoft.com/office/drawing/2014/main" id="{93DA2A3D-B89E-5135-1F25-A0BA4969E57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94114"/>
            <a:ext cx="4789714" cy="3974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4114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80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Flujo de energía.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Flujo de energía.</dc:title>
  <dc:creator>josecristian28@outlook.com</dc:creator>
  <cp:lastModifiedBy>josecristian28@outlook.com</cp:lastModifiedBy>
  <cp:revision>1</cp:revision>
  <dcterms:created xsi:type="dcterms:W3CDTF">2024-03-08T16:29:00Z</dcterms:created>
  <dcterms:modified xsi:type="dcterms:W3CDTF">2024-03-08T16:37:58Z</dcterms:modified>
</cp:coreProperties>
</file>