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799EC0-8B27-B940-CDC2-1EC3F084F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B67713-7081-BA87-4AFF-735B98CAE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569399-59E9-1F8B-6523-F388368D3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042A7C5-4D79-671D-0832-F512A1C3F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F4F543E-958A-449D-DBD5-84FFED34B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6024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68FD94-91E2-515B-8EF7-FFB543F7E6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E12582-61C9-7C67-5791-674045C459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2D56FD0-ACA9-2CE6-F892-3AAE1DED5A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3D0629-5B1A-642F-C93D-F7B0331C80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3F7552B-FD37-C381-07B5-70735893B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24634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D2F025BC-ADEF-4AD3-D210-17F778029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E4DE125-A6F2-A6CE-7040-89BF6DF2DB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F8F3A23-586F-C149-7EB1-A2F19A580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18E3C24-E023-119C-3CDA-A68FBF475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829B484-3C70-F1F3-F092-738CB006E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2413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6FC6B2-A043-91A2-CA7D-0EFEDD84A2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4A112CD-05F9-9426-79FF-2054D1616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D3FEA3-0857-3928-DDE1-1C335C86C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8ED99C-B67F-F7EE-AC78-3D1AB009E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928FAE2-84DE-4BEF-5B0E-E4DEEA8B7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2095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66C6A9-197C-8924-9850-A2B61BECF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F1B736C-0562-D805-7BD4-59EAC0C31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9FBBF92-776B-DD93-25AB-5ADCB69D49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047A48-EB6D-3BCE-B9B8-8C1B6B593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8F465DB-B0B9-B447-3BEE-892654F5E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4067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84B4C3-EB68-5109-25B7-4C894B35D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516F912-BD3A-0367-E101-00D6F2C271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E31FFF2-1549-36E5-6B02-0C2F7F8C7A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875A32-D565-D32F-C2C9-1D6C1F6FB6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109EBD4-7BB7-B3F7-ACC0-5508B7C8C1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C02CF99-B1B0-7A8F-93D3-7831543B6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55060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CFB797-1C1F-92D3-D4BA-E0BF452385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3929210-A70E-201B-C40C-94D1D03FC6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2B5F9EC-9D55-2670-A103-210A4277E0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250A33B-3BAD-668A-1AC0-5D81A0607C1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719DD68-0951-BB9A-820D-13104A171B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218F5FB-D228-EF01-6395-A8E792AEDD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92AE818D-D52C-5B31-C354-D2CE7B086F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BA5E3312-95CF-B6D8-3263-C4220EA7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11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69FB2A-4B1F-4794-8474-EB38CE27D1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56BFFBA-8EDD-E46C-4BEA-44C8FBFF94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CCCF186-8A47-264B-E5DE-542A46044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B03A1341-CAA3-18F0-CD68-B15CB3E95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90289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E2ECB6F0-7300-1159-8E4A-B9D4D3DEFC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3D89854C-6BCF-7457-7941-FFCE0822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E69A3045-8F42-FC06-868E-8DEE9A94D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8433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511BFA4-5D6F-3BB7-D4B9-7A32A938EE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34E6443-A54B-4FCA-DA64-E64DD304B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8E5F69B-552B-6275-D3BF-37BE598F96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4DE3B7F-A9CA-88AE-0588-A785F6E7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FB77937-11F3-9C2A-4B78-8E2C3436D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83BFAE0-8B05-0A91-E0DD-CB03FB9B1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42906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B9F52E-6F79-F767-CC69-FFEB91E3F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A5F739D-B931-E856-71A5-017F6B2B5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5C2EE73-7759-C686-CC12-6B13921BF4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E27F91-07A9-2073-9A31-CDFE0736D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9E6A328-2E27-6A50-EDD1-84BB0F8D2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005407-257C-FFD8-8395-5DEFDB87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9481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D0D89318-F7B4-05C3-5B76-DC0A03C9F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07A8F3F-9320-6D08-099E-764FD89E3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9293A7D-C3D4-7E93-9444-4A22E9CE24A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E8C7E3-146E-4A16-B1E5-697BDF56561B}" type="datetimeFigureOut">
              <a:rPr lang="es-MX" smtClean="0"/>
              <a:t>02/03/2024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D81AA2E-C81B-894B-C6D7-D711913201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2A0BA0F-9469-77A0-588F-1E9BCA76D6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2CDF76-1AB5-4055-9290-9E4FEAB3135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2182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688947F-D715-65C7-20C0-4105870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987425"/>
            <a:ext cx="3932237" cy="588158"/>
          </a:xfrm>
        </p:spPr>
        <p:txBody>
          <a:bodyPr/>
          <a:lstStyle/>
          <a:p>
            <a:r>
              <a:rPr lang="es-MX" dirty="0"/>
              <a:t>Ecosistema.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3D248B-1212-3F29-07DB-67E1FE2992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7" y="1575583"/>
            <a:ext cx="4429854" cy="4053839"/>
          </a:xfrm>
        </p:spPr>
        <p:txBody>
          <a:bodyPr/>
          <a:lstStyle/>
          <a:p>
            <a:pPr algn="just"/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El ecosistema es el </a:t>
            </a:r>
            <a:r>
              <a:rPr lang="es-MX" b="0" i="0" dirty="0">
                <a:solidFill>
                  <a:srgbClr val="040C28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conjunto de especies de un área determinada que interactúan entre ellas y con su ambiente abiótico</a:t>
            </a:r>
            <a:r>
              <a:rPr lang="es-MX" b="0" i="0" dirty="0">
                <a:solidFill>
                  <a:srgbClr val="202124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; mediante procesos como la depredación, el parasitismo, la competencia y la simbiosis, y con su ambiente al desintegrarse y volver a ser parte del ciclo de energía y de nutrientes.</a:t>
            </a:r>
          </a:p>
          <a:p>
            <a:pPr algn="just"/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Tipos de ecosistema</a:t>
            </a:r>
          </a:p>
          <a:p>
            <a:pPr algn="just">
              <a:lnSpc>
                <a:spcPct val="100000"/>
              </a:lnSpc>
            </a:pPr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Terrestre.                     </a:t>
            </a:r>
            <a:r>
              <a:rPr lang="es-MX" dirty="0" err="1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Antropicos</a:t>
            </a:r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00000"/>
              </a:lnSpc>
            </a:pPr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Acuáticos.</a:t>
            </a:r>
          </a:p>
          <a:p>
            <a:pPr algn="just">
              <a:lnSpc>
                <a:spcPct val="100000"/>
              </a:lnSpc>
            </a:pPr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Mixtos.</a:t>
            </a:r>
          </a:p>
          <a:p>
            <a:pPr algn="just">
              <a:lnSpc>
                <a:spcPct val="100000"/>
              </a:lnSpc>
            </a:pPr>
            <a:r>
              <a:rPr lang="es-MX" dirty="0">
                <a:solidFill>
                  <a:srgbClr val="20212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Antrópicos. </a:t>
            </a: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🌿 ¿Qué son los Ecosistemas? 🌎 Tipos de Ecosistemas 🐠 [Fácil y Rápido]">
            <a:extLst>
              <a:ext uri="{FF2B5EF4-FFF2-40B4-BE49-F238E27FC236}">
                <a16:creationId xmlns:a16="http://schemas.microsoft.com/office/drawing/2014/main" id="{8744B0CB-80E1-E34C-61F3-4D2B87DC8C3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2174" y="1575583"/>
            <a:ext cx="5720038" cy="4293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Ambientes antrópicos">
            <a:extLst>
              <a:ext uri="{FF2B5EF4-FFF2-40B4-BE49-F238E27FC236}">
                <a16:creationId xmlns:a16="http://schemas.microsoft.com/office/drawing/2014/main" id="{94409944-0580-97CE-0DEB-BCB323CC758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0847" y="3857699"/>
            <a:ext cx="2607212" cy="1771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73202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70</Words>
  <Application>Microsoft Office PowerPoint</Application>
  <PresentationFormat>Panorámica</PresentationFormat>
  <Paragraphs>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de Office</vt:lpstr>
      <vt:lpstr>Ecosistema.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Ecosistema.</dc:title>
  <dc:creator>josecristian28@outlook.com</dc:creator>
  <cp:lastModifiedBy>josecristian28@outlook.com</cp:lastModifiedBy>
  <cp:revision>1</cp:revision>
  <dcterms:created xsi:type="dcterms:W3CDTF">2024-03-02T23:07:49Z</dcterms:created>
  <dcterms:modified xsi:type="dcterms:W3CDTF">2024-03-03T00:52:22Z</dcterms:modified>
</cp:coreProperties>
</file>