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5FDD-BEC2-4983-A48A-69B2D56552D2}" type="datetimeFigureOut">
              <a:rPr lang="es-MX" smtClean="0"/>
              <a:t>29/05/2024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A207-B53B-4A5B-9C79-0E886EEC22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373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5FDD-BEC2-4983-A48A-69B2D56552D2}" type="datetimeFigureOut">
              <a:rPr lang="es-MX" smtClean="0"/>
              <a:t>29/05/2024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A207-B53B-4A5B-9C79-0E886EEC22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7932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5FDD-BEC2-4983-A48A-69B2D56552D2}" type="datetimeFigureOut">
              <a:rPr lang="es-MX" smtClean="0"/>
              <a:t>29/05/2024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A207-B53B-4A5B-9C79-0E886EEC22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4031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5FDD-BEC2-4983-A48A-69B2D56552D2}" type="datetimeFigureOut">
              <a:rPr lang="es-MX" smtClean="0"/>
              <a:t>29/05/2024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A207-B53B-4A5B-9C79-0E886EEC22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018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5FDD-BEC2-4983-A48A-69B2D56552D2}" type="datetimeFigureOut">
              <a:rPr lang="es-MX" smtClean="0"/>
              <a:t>29/05/2024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A207-B53B-4A5B-9C79-0E886EEC22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258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5FDD-BEC2-4983-A48A-69B2D56552D2}" type="datetimeFigureOut">
              <a:rPr lang="es-MX" smtClean="0"/>
              <a:t>29/05/2024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A207-B53B-4A5B-9C79-0E886EEC22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781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5FDD-BEC2-4983-A48A-69B2D56552D2}" type="datetimeFigureOut">
              <a:rPr lang="es-MX" smtClean="0"/>
              <a:t>29/05/2024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A207-B53B-4A5B-9C79-0E886EEC22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062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5FDD-BEC2-4983-A48A-69B2D56552D2}" type="datetimeFigureOut">
              <a:rPr lang="es-MX" smtClean="0"/>
              <a:t>29/05/2024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A207-B53B-4A5B-9C79-0E886EEC22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02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5FDD-BEC2-4983-A48A-69B2D56552D2}" type="datetimeFigureOut">
              <a:rPr lang="es-MX" smtClean="0"/>
              <a:t>29/05/2024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A207-B53B-4A5B-9C79-0E886EEC22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409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5FDD-BEC2-4983-A48A-69B2D56552D2}" type="datetimeFigureOut">
              <a:rPr lang="es-MX" smtClean="0"/>
              <a:t>29/05/2024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A207-B53B-4A5B-9C79-0E886EEC22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5151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5FDD-BEC2-4983-A48A-69B2D56552D2}" type="datetimeFigureOut">
              <a:rPr lang="es-MX" smtClean="0"/>
              <a:t>29/05/2024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A207-B53B-4A5B-9C79-0E886EEC22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405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25FDD-BEC2-4983-A48A-69B2D56552D2}" type="datetimeFigureOut">
              <a:rPr lang="es-MX" smtClean="0"/>
              <a:t>29/05/2024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CA207-B53B-4A5B-9C79-0E886EEC22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891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89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380"/>
    </mc:Choice>
    <mc:Fallback>
      <p:transition spd="slow" advTm="123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Panorámica</PresentationFormat>
  <Paragraphs>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SANTOS</dc:creator>
  <cp:lastModifiedBy>CARLOS SANTOS</cp:lastModifiedBy>
  <cp:revision>1</cp:revision>
  <dcterms:created xsi:type="dcterms:W3CDTF">2024-05-30T00:23:58Z</dcterms:created>
  <dcterms:modified xsi:type="dcterms:W3CDTF">2024-05-30T00:27:49Z</dcterms:modified>
</cp:coreProperties>
</file>