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73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93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03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18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5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81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6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2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09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515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0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5FDD-BEC2-4983-A48A-69B2D56552D2}" type="datetimeFigureOut">
              <a:rPr lang="es-MX" smtClean="0"/>
              <a:t>29/05/2024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A207-B53B-4A5B-9C79-0E886EEC22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9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9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380"/>
    </mc:Choice>
    <mc:Fallback>
      <p:transition spd="slow" advTm="123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SANTOS</dc:creator>
  <cp:lastModifiedBy>CARLOS SANTOS</cp:lastModifiedBy>
  <cp:revision>1</cp:revision>
  <dcterms:created xsi:type="dcterms:W3CDTF">2024-05-30T00:23:58Z</dcterms:created>
  <dcterms:modified xsi:type="dcterms:W3CDTF">2024-05-30T00:27:49Z</dcterms:modified>
</cp:coreProperties>
</file>