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4" d="100"/>
          <a:sy n="64" d="100"/>
        </p:scale>
        <p:origin x="90"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9D2A553A-6D6D-47C7-BB29-40AC29481A7B}"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FAB1939-C660-460D-9DAC-7A36B83003BF}" type="slidenum">
              <a:rPr lang="es-ES" smtClean="0"/>
              <a:t>‹Nº›</a:t>
            </a:fld>
            <a:endParaRPr lang="es-ES"/>
          </a:p>
        </p:txBody>
      </p:sp>
    </p:spTree>
    <p:extLst>
      <p:ext uri="{BB962C8B-B14F-4D97-AF65-F5344CB8AC3E}">
        <p14:creationId xmlns:p14="http://schemas.microsoft.com/office/powerpoint/2010/main" val="107377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D2A553A-6D6D-47C7-BB29-40AC29481A7B}"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FAB1939-C660-460D-9DAC-7A36B83003BF}" type="slidenum">
              <a:rPr lang="es-ES" smtClean="0"/>
              <a:t>‹Nº›</a:t>
            </a:fld>
            <a:endParaRPr lang="es-ES"/>
          </a:p>
        </p:txBody>
      </p:sp>
    </p:spTree>
    <p:extLst>
      <p:ext uri="{BB962C8B-B14F-4D97-AF65-F5344CB8AC3E}">
        <p14:creationId xmlns:p14="http://schemas.microsoft.com/office/powerpoint/2010/main" val="3626375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D2A553A-6D6D-47C7-BB29-40AC29481A7B}"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FAB1939-C660-460D-9DAC-7A36B83003BF}" type="slidenum">
              <a:rPr lang="es-ES" smtClean="0"/>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184724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D2A553A-6D6D-47C7-BB29-40AC29481A7B}"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FAB1939-C660-460D-9DAC-7A36B83003BF}" type="slidenum">
              <a:rPr lang="es-ES" smtClean="0"/>
              <a:t>‹Nº›</a:t>
            </a:fld>
            <a:endParaRPr lang="es-ES"/>
          </a:p>
        </p:txBody>
      </p:sp>
    </p:spTree>
    <p:extLst>
      <p:ext uri="{BB962C8B-B14F-4D97-AF65-F5344CB8AC3E}">
        <p14:creationId xmlns:p14="http://schemas.microsoft.com/office/powerpoint/2010/main" val="37608894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D2A553A-6D6D-47C7-BB29-40AC29481A7B}"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FAB1939-C660-460D-9DAC-7A36B83003BF}" type="slidenum">
              <a:rPr lang="es-ES" smtClean="0"/>
              <a:t>‹Nº›</a:t>
            </a:fld>
            <a:endParaRPr lang="es-E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774469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D2A553A-6D6D-47C7-BB29-40AC29481A7B}"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FAB1939-C660-460D-9DAC-7A36B83003BF}" type="slidenum">
              <a:rPr lang="es-ES" smtClean="0"/>
              <a:t>‹Nº›</a:t>
            </a:fld>
            <a:endParaRPr lang="es-ES"/>
          </a:p>
        </p:txBody>
      </p:sp>
    </p:spTree>
    <p:extLst>
      <p:ext uri="{BB962C8B-B14F-4D97-AF65-F5344CB8AC3E}">
        <p14:creationId xmlns:p14="http://schemas.microsoft.com/office/powerpoint/2010/main" val="9589139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D2A553A-6D6D-47C7-BB29-40AC29481A7B}"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FAB1939-C660-460D-9DAC-7A36B83003BF}" type="slidenum">
              <a:rPr lang="es-ES" smtClean="0"/>
              <a:t>‹Nº›</a:t>
            </a:fld>
            <a:endParaRPr lang="es-ES"/>
          </a:p>
        </p:txBody>
      </p:sp>
    </p:spTree>
    <p:extLst>
      <p:ext uri="{BB962C8B-B14F-4D97-AF65-F5344CB8AC3E}">
        <p14:creationId xmlns:p14="http://schemas.microsoft.com/office/powerpoint/2010/main" val="13613724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D2A553A-6D6D-47C7-BB29-40AC29481A7B}"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FAB1939-C660-460D-9DAC-7A36B83003BF}" type="slidenum">
              <a:rPr lang="es-ES" smtClean="0"/>
              <a:t>‹Nº›</a:t>
            </a:fld>
            <a:endParaRPr lang="es-ES"/>
          </a:p>
        </p:txBody>
      </p:sp>
    </p:spTree>
    <p:extLst>
      <p:ext uri="{BB962C8B-B14F-4D97-AF65-F5344CB8AC3E}">
        <p14:creationId xmlns:p14="http://schemas.microsoft.com/office/powerpoint/2010/main" val="3738213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D2A553A-6D6D-47C7-BB29-40AC29481A7B}"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FAB1939-C660-460D-9DAC-7A36B83003BF}" type="slidenum">
              <a:rPr lang="es-ES" smtClean="0"/>
              <a:t>‹Nº›</a:t>
            </a:fld>
            <a:endParaRPr lang="es-ES"/>
          </a:p>
        </p:txBody>
      </p:sp>
    </p:spTree>
    <p:extLst>
      <p:ext uri="{BB962C8B-B14F-4D97-AF65-F5344CB8AC3E}">
        <p14:creationId xmlns:p14="http://schemas.microsoft.com/office/powerpoint/2010/main" val="3014680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D2A553A-6D6D-47C7-BB29-40AC29481A7B}" type="datetimeFigureOut">
              <a:rPr lang="es-ES" smtClean="0"/>
              <a:t>27/05/2015</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1FAB1939-C660-460D-9DAC-7A36B83003BF}" type="slidenum">
              <a:rPr lang="es-ES" smtClean="0"/>
              <a:t>‹Nº›</a:t>
            </a:fld>
            <a:endParaRPr lang="es-ES"/>
          </a:p>
        </p:txBody>
      </p:sp>
    </p:spTree>
    <p:extLst>
      <p:ext uri="{BB962C8B-B14F-4D97-AF65-F5344CB8AC3E}">
        <p14:creationId xmlns:p14="http://schemas.microsoft.com/office/powerpoint/2010/main" val="12008265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D2A553A-6D6D-47C7-BB29-40AC29481A7B}" type="datetimeFigureOut">
              <a:rPr lang="es-ES" smtClean="0"/>
              <a:t>27/05/2015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FAB1939-C660-460D-9DAC-7A36B83003BF}" type="slidenum">
              <a:rPr lang="es-ES" smtClean="0"/>
              <a:t>‹Nº›</a:t>
            </a:fld>
            <a:endParaRPr lang="es-ES"/>
          </a:p>
        </p:txBody>
      </p:sp>
    </p:spTree>
    <p:extLst>
      <p:ext uri="{BB962C8B-B14F-4D97-AF65-F5344CB8AC3E}">
        <p14:creationId xmlns:p14="http://schemas.microsoft.com/office/powerpoint/2010/main" val="2950925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D2A553A-6D6D-47C7-BB29-40AC29481A7B}" type="datetimeFigureOut">
              <a:rPr lang="es-ES" smtClean="0"/>
              <a:t>27/05/2015</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1FAB1939-C660-460D-9DAC-7A36B83003BF}" type="slidenum">
              <a:rPr lang="es-ES" smtClean="0"/>
              <a:t>‹Nº›</a:t>
            </a:fld>
            <a:endParaRPr lang="es-ES"/>
          </a:p>
        </p:txBody>
      </p:sp>
    </p:spTree>
    <p:extLst>
      <p:ext uri="{BB962C8B-B14F-4D97-AF65-F5344CB8AC3E}">
        <p14:creationId xmlns:p14="http://schemas.microsoft.com/office/powerpoint/2010/main" val="916729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D2A553A-6D6D-47C7-BB29-40AC29481A7B}" type="datetimeFigureOut">
              <a:rPr lang="es-ES" smtClean="0"/>
              <a:t>27/05/2015</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1FAB1939-C660-460D-9DAC-7A36B83003BF}" type="slidenum">
              <a:rPr lang="es-ES" smtClean="0"/>
              <a:t>‹Nº›</a:t>
            </a:fld>
            <a:endParaRPr lang="es-ES"/>
          </a:p>
        </p:txBody>
      </p:sp>
    </p:spTree>
    <p:extLst>
      <p:ext uri="{BB962C8B-B14F-4D97-AF65-F5344CB8AC3E}">
        <p14:creationId xmlns:p14="http://schemas.microsoft.com/office/powerpoint/2010/main" val="779704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2A553A-6D6D-47C7-BB29-40AC29481A7B}" type="datetimeFigureOut">
              <a:rPr lang="es-ES" smtClean="0"/>
              <a:t>27/05/2015</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1FAB1939-C660-460D-9DAC-7A36B83003BF}" type="slidenum">
              <a:rPr lang="es-ES" smtClean="0"/>
              <a:t>‹Nº›</a:t>
            </a:fld>
            <a:endParaRPr lang="es-ES"/>
          </a:p>
        </p:txBody>
      </p:sp>
    </p:spTree>
    <p:extLst>
      <p:ext uri="{BB962C8B-B14F-4D97-AF65-F5344CB8AC3E}">
        <p14:creationId xmlns:p14="http://schemas.microsoft.com/office/powerpoint/2010/main" val="366061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D2A553A-6D6D-47C7-BB29-40AC29481A7B}" type="datetimeFigureOut">
              <a:rPr lang="es-ES" smtClean="0"/>
              <a:t>27/05/2015</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FAB1939-C660-460D-9DAC-7A36B83003BF}" type="slidenum">
              <a:rPr lang="es-ES" smtClean="0"/>
              <a:t>‹Nº›</a:t>
            </a:fld>
            <a:endParaRPr lang="es-ES"/>
          </a:p>
        </p:txBody>
      </p:sp>
    </p:spTree>
    <p:extLst>
      <p:ext uri="{BB962C8B-B14F-4D97-AF65-F5344CB8AC3E}">
        <p14:creationId xmlns:p14="http://schemas.microsoft.com/office/powerpoint/2010/main" val="3843132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1FAB1939-C660-460D-9DAC-7A36B83003BF}" type="slidenum">
              <a:rPr lang="es-ES" smtClean="0"/>
              <a:t>‹Nº›</a:t>
            </a:fld>
            <a:endParaRPr lang="es-ES"/>
          </a:p>
        </p:txBody>
      </p:sp>
      <p:sp>
        <p:nvSpPr>
          <p:cNvPr id="5" name="Date Placeholder 4"/>
          <p:cNvSpPr>
            <a:spLocks noGrp="1"/>
          </p:cNvSpPr>
          <p:nvPr>
            <p:ph type="dt" sz="half" idx="10"/>
          </p:nvPr>
        </p:nvSpPr>
        <p:spPr/>
        <p:txBody>
          <a:bodyPr/>
          <a:lstStyle/>
          <a:p>
            <a:fld id="{9D2A553A-6D6D-47C7-BB29-40AC29481A7B}" type="datetimeFigureOut">
              <a:rPr lang="es-ES" smtClean="0"/>
              <a:t>27/05/2015</a:t>
            </a:fld>
            <a:endParaRPr lang="es-ES"/>
          </a:p>
        </p:txBody>
      </p:sp>
    </p:spTree>
    <p:extLst>
      <p:ext uri="{BB962C8B-B14F-4D97-AF65-F5344CB8AC3E}">
        <p14:creationId xmlns:p14="http://schemas.microsoft.com/office/powerpoint/2010/main" val="1188894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D2A553A-6D6D-47C7-BB29-40AC29481A7B}" type="datetimeFigureOut">
              <a:rPr lang="es-ES" smtClean="0"/>
              <a:t>27/05/2015</a:t>
            </a:fld>
            <a:endParaRPr lang="es-E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FAB1939-C660-460D-9DAC-7A36B83003BF}" type="slidenum">
              <a:rPr lang="es-ES" smtClean="0"/>
              <a:t>‹Nº›</a:t>
            </a:fld>
            <a:endParaRPr lang="es-ES"/>
          </a:p>
        </p:txBody>
      </p:sp>
    </p:spTree>
    <p:extLst>
      <p:ext uri="{BB962C8B-B14F-4D97-AF65-F5344CB8AC3E}">
        <p14:creationId xmlns:p14="http://schemas.microsoft.com/office/powerpoint/2010/main" val="342943208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platea.pntic.mec.es/vgonzale/cyr_0204/cyr_01/robotica/aplicaciones/imagenes/espaci9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4879" y="2053652"/>
            <a:ext cx="4511311" cy="4533900"/>
          </a:xfrm>
          <a:prstGeom prst="rect">
            <a:avLst/>
          </a:prstGeom>
          <a:noFill/>
          <a:extLst>
            <a:ext uri="{909E8E84-426E-40DD-AFC4-6F175D3DCCD1}">
              <a14:hiddenFill xmlns:a14="http://schemas.microsoft.com/office/drawing/2010/main">
                <a:solidFill>
                  <a:srgbClr val="FFFFFF"/>
                </a:solidFill>
              </a14:hiddenFill>
            </a:ext>
          </a:extLst>
        </p:spPr>
      </p:pic>
      <p:sp>
        <p:nvSpPr>
          <p:cNvPr id="2" name="Título 1"/>
          <p:cNvSpPr>
            <a:spLocks noGrp="1"/>
          </p:cNvSpPr>
          <p:nvPr>
            <p:ph type="ctrTitle"/>
          </p:nvPr>
        </p:nvSpPr>
        <p:spPr>
          <a:xfrm>
            <a:off x="1507067" y="299803"/>
            <a:ext cx="7766936" cy="794479"/>
          </a:xfrm>
        </p:spPr>
        <p:txBody>
          <a:bodyPr/>
          <a:lstStyle/>
          <a:p>
            <a:pPr algn="ctr"/>
            <a:r>
              <a:rPr lang="es-ES" sz="3600" dirty="0" smtClean="0">
                <a:solidFill>
                  <a:schemeClr val="accent2">
                    <a:lumMod val="50000"/>
                  </a:schemeClr>
                </a:solidFill>
                <a:latin typeface="Times New Roman" panose="02020603050405020304" pitchFamily="18" charset="0"/>
                <a:cs typeface="Times New Roman" panose="02020603050405020304" pitchFamily="18" charset="0"/>
              </a:rPr>
              <a:t>Aplicación espacial</a:t>
            </a:r>
            <a:endParaRPr lang="es-ES" sz="3600" dirty="0">
              <a:solidFill>
                <a:schemeClr val="accent2">
                  <a:lumMod val="50000"/>
                </a:schemeClr>
              </a:solidFill>
              <a:latin typeface="Times New Roman" panose="02020603050405020304" pitchFamily="18" charset="0"/>
              <a:cs typeface="Times New Roman" panose="02020603050405020304" pitchFamily="18" charset="0"/>
            </a:endParaRPr>
          </a:p>
        </p:txBody>
      </p:sp>
      <p:sp>
        <p:nvSpPr>
          <p:cNvPr id="3" name="Subtítulo 2"/>
          <p:cNvSpPr>
            <a:spLocks noGrp="1"/>
          </p:cNvSpPr>
          <p:nvPr>
            <p:ph type="subTitle" idx="1"/>
          </p:nvPr>
        </p:nvSpPr>
        <p:spPr>
          <a:xfrm>
            <a:off x="1507067" y="2053652"/>
            <a:ext cx="7766936" cy="3867463"/>
          </a:xfrm>
        </p:spPr>
        <p:txBody>
          <a:bodyPr>
            <a:normAutofit/>
          </a:bodyPr>
          <a:lstStyle/>
          <a:p>
            <a:pPr algn="ctr"/>
            <a:r>
              <a:rPr lang="es-ES" sz="2400" dirty="0">
                <a:solidFill>
                  <a:schemeClr val="accent2">
                    <a:lumMod val="50000"/>
                  </a:schemeClr>
                </a:solidFill>
                <a:latin typeface="Times New Roman" panose="02020603050405020304" pitchFamily="18" charset="0"/>
                <a:cs typeface="Times New Roman" panose="02020603050405020304" pitchFamily="18" charset="0"/>
              </a:rPr>
              <a:t>Se están desarrollando los robots necesarios para explorar las superficies planetarias: los potenciales sitios de desembarco, las áreas de interés científico y la recogida de muestras para el análisis. Estos robots requieren altos niveles de autonomía, incluso la habilidad para realizar navegación local, identificando áreas de interés científico potencial, regulando los recursos de a bordo y desarrollando actividades de exploración en conjunción con el control terrestre. Estos robots deben ser de bajo costo y alto grado de miniaturización.</a:t>
            </a:r>
            <a:endParaRPr lang="es-ES" sz="2400" dirty="0">
              <a:solidFill>
                <a:schemeClr val="accent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2907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S" dirty="0" smtClean="0">
                <a:latin typeface="Times New Roman" panose="02020603050405020304" pitchFamily="18" charset="0"/>
                <a:cs typeface="Times New Roman" panose="02020603050405020304" pitchFamily="18" charset="0"/>
              </a:rPr>
              <a:t>EL PROTOTIPO ROCKY 7</a:t>
            </a:r>
            <a:endParaRPr lang="es-ES"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normAutofit/>
          </a:bodyPr>
          <a:lstStyle/>
          <a:p>
            <a:pPr algn="ctr"/>
            <a:r>
              <a:rPr lang="es-ES" sz="2400" dirty="0" smtClean="0">
                <a:solidFill>
                  <a:schemeClr val="accent2">
                    <a:lumMod val="50000"/>
                  </a:schemeClr>
                </a:solidFill>
                <a:latin typeface="Times New Roman" panose="02020603050405020304" pitchFamily="18" charset="0"/>
                <a:cs typeface="Times New Roman" panose="02020603050405020304" pitchFamily="18" charset="0"/>
              </a:rPr>
              <a:t>está </a:t>
            </a:r>
            <a:r>
              <a:rPr lang="es-ES" sz="2400" dirty="0">
                <a:solidFill>
                  <a:schemeClr val="accent2">
                    <a:lumMod val="50000"/>
                  </a:schemeClr>
                </a:solidFill>
                <a:latin typeface="Times New Roman" panose="02020603050405020304" pitchFamily="18" charset="0"/>
                <a:cs typeface="Times New Roman" panose="02020603050405020304" pitchFamily="18" charset="0"/>
              </a:rPr>
              <a:t>provisto con un mástil de 1.5 metros, que se utiliza para tomar imágenes estereográficas del paisaje circundante para apoyar el funcionamiento del equipo y fijar sus tareas. El mástil también tiene una </a:t>
            </a:r>
            <a:r>
              <a:rPr lang="es-ES" sz="2400" dirty="0" smtClean="0">
                <a:solidFill>
                  <a:schemeClr val="accent2">
                    <a:lumMod val="50000"/>
                  </a:schemeClr>
                </a:solidFill>
                <a:latin typeface="Times New Roman" panose="02020603050405020304" pitchFamily="18" charset="0"/>
                <a:cs typeface="Times New Roman" panose="02020603050405020304" pitchFamily="18" charset="0"/>
              </a:rPr>
              <a:t>interface </a:t>
            </a:r>
            <a:r>
              <a:rPr lang="es-ES" sz="2400" dirty="0">
                <a:solidFill>
                  <a:schemeClr val="accent2">
                    <a:lumMod val="50000"/>
                  </a:schemeClr>
                </a:solidFill>
                <a:latin typeface="Times New Roman" panose="02020603050405020304" pitchFamily="18" charset="0"/>
                <a:cs typeface="Times New Roman" panose="02020603050405020304" pitchFamily="18" charset="0"/>
              </a:rPr>
              <a:t>con un instrumento científico de 0.5 Kg. El tercer grado de libertad del mástil, junto con la base del vagabundo móvil se diseña para colocar el instrumento contra un blanco científicamente interesante dentro de un área inspeccionada por las cámaras estereofónicas del mástil</a:t>
            </a:r>
            <a:endParaRPr lang="es-ES" sz="2400" dirty="0">
              <a:solidFill>
                <a:schemeClr val="accent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4505538"/>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5</TotalTime>
  <Words>132</Words>
  <Application>Microsoft Office PowerPoint</Application>
  <PresentationFormat>Panorámica</PresentationFormat>
  <Paragraphs>4</Paragraphs>
  <Slides>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vt:i4>
      </vt:variant>
    </vt:vector>
  </HeadingPairs>
  <TitlesOfParts>
    <vt:vector size="7" baseType="lpstr">
      <vt:lpstr>Arial</vt:lpstr>
      <vt:lpstr>Times New Roman</vt:lpstr>
      <vt:lpstr>Trebuchet MS</vt:lpstr>
      <vt:lpstr>Wingdings 3</vt:lpstr>
      <vt:lpstr>Faceta</vt:lpstr>
      <vt:lpstr>Aplicación espacial</vt:lpstr>
      <vt:lpstr>EL PROTOTIPO ROCKY 7</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Aplicación espacial</dc:title>
  <dc:creator>joy martinez</dc:creator>
  <cp:lastModifiedBy>joy martinez</cp:lastModifiedBy>
  <cp:revision>2</cp:revision>
  <dcterms:created xsi:type="dcterms:W3CDTF">2015-05-27T15:01:17Z</dcterms:created>
  <dcterms:modified xsi:type="dcterms:W3CDTF">2015-05-27T15:06:57Z</dcterms:modified>
</cp:coreProperties>
</file>