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90" y="3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99AA2-BCE8-458E-8FD3-69AE63925266}" type="datetimeFigureOut">
              <a:rPr lang="es-ES" smtClean="0"/>
              <a:t>27/05/2015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298F0-02F5-4B23-9E74-D9B6CA5DD103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4594169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99AA2-BCE8-458E-8FD3-69AE63925266}" type="datetimeFigureOut">
              <a:rPr lang="es-ES" smtClean="0"/>
              <a:t>27/05/2015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298F0-02F5-4B23-9E74-D9B6CA5DD103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2156608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99AA2-BCE8-458E-8FD3-69AE63925266}" type="datetimeFigureOut">
              <a:rPr lang="es-ES" smtClean="0"/>
              <a:t>27/05/2015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298F0-02F5-4B23-9E74-D9B6CA5DD103}" type="slidenum">
              <a:rPr lang="es-ES" smtClean="0"/>
              <a:t>‹Nº›</a:t>
            </a:fld>
            <a:endParaRPr lang="es-E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213331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99AA2-BCE8-458E-8FD3-69AE63925266}" type="datetimeFigureOut">
              <a:rPr lang="es-ES" smtClean="0"/>
              <a:t>27/05/2015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298F0-02F5-4B23-9E74-D9B6CA5DD103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1205947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99AA2-BCE8-458E-8FD3-69AE63925266}" type="datetimeFigureOut">
              <a:rPr lang="es-ES" smtClean="0"/>
              <a:t>27/05/2015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298F0-02F5-4B23-9E74-D9B6CA5DD103}" type="slidenum">
              <a:rPr lang="es-ES" smtClean="0"/>
              <a:t>‹Nº›</a:t>
            </a:fld>
            <a:endParaRPr lang="es-E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674949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99AA2-BCE8-458E-8FD3-69AE63925266}" type="datetimeFigureOut">
              <a:rPr lang="es-ES" smtClean="0"/>
              <a:t>27/05/2015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298F0-02F5-4B23-9E74-D9B6CA5DD103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658545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99AA2-BCE8-458E-8FD3-69AE63925266}" type="datetimeFigureOut">
              <a:rPr lang="es-ES" smtClean="0"/>
              <a:t>27/05/2015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298F0-02F5-4B23-9E74-D9B6CA5DD103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2002858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99AA2-BCE8-458E-8FD3-69AE63925266}" type="datetimeFigureOut">
              <a:rPr lang="es-ES" smtClean="0"/>
              <a:t>27/05/2015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298F0-02F5-4B23-9E74-D9B6CA5DD103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4546714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99AA2-BCE8-458E-8FD3-69AE63925266}" type="datetimeFigureOut">
              <a:rPr lang="es-ES" smtClean="0"/>
              <a:t>27/05/2015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298F0-02F5-4B23-9E74-D9B6CA5DD103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845919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99AA2-BCE8-458E-8FD3-69AE63925266}" type="datetimeFigureOut">
              <a:rPr lang="es-ES" smtClean="0"/>
              <a:t>27/05/2015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298F0-02F5-4B23-9E74-D9B6CA5DD103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8175106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99AA2-BCE8-458E-8FD3-69AE63925266}" type="datetimeFigureOut">
              <a:rPr lang="es-ES" smtClean="0"/>
              <a:t>27/05/2015</a:t>
            </a:fld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298F0-02F5-4B23-9E74-D9B6CA5DD103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25128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99AA2-BCE8-458E-8FD3-69AE63925266}" type="datetimeFigureOut">
              <a:rPr lang="es-ES" smtClean="0"/>
              <a:t>27/05/2015</a:t>
            </a:fld>
            <a:endParaRPr lang="es-E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298F0-02F5-4B23-9E74-D9B6CA5DD103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8695882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99AA2-BCE8-458E-8FD3-69AE63925266}" type="datetimeFigureOut">
              <a:rPr lang="es-ES" smtClean="0"/>
              <a:t>27/05/2015</a:t>
            </a:fld>
            <a:endParaRPr lang="es-E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298F0-02F5-4B23-9E74-D9B6CA5DD103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0363397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99AA2-BCE8-458E-8FD3-69AE63925266}" type="datetimeFigureOut">
              <a:rPr lang="es-ES" smtClean="0"/>
              <a:t>27/05/2015</a:t>
            </a:fld>
            <a:endParaRPr lang="es-E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298F0-02F5-4B23-9E74-D9B6CA5DD103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1621772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99AA2-BCE8-458E-8FD3-69AE63925266}" type="datetimeFigureOut">
              <a:rPr lang="es-ES" smtClean="0"/>
              <a:t>27/05/2015</a:t>
            </a:fld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298F0-02F5-4B23-9E74-D9B6CA5DD103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5676861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dirty="0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298F0-02F5-4B23-9E74-D9B6CA5DD103}" type="slidenum">
              <a:rPr lang="es-ES" smtClean="0"/>
              <a:t>‹Nº›</a:t>
            </a:fld>
            <a:endParaRPr lang="es-E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99AA2-BCE8-458E-8FD3-69AE63925266}" type="datetimeFigureOut">
              <a:rPr lang="es-ES" smtClean="0"/>
              <a:t>27/05/2015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61522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A99AA2-BCE8-458E-8FD3-69AE63925266}" type="datetimeFigureOut">
              <a:rPr lang="es-ES" smtClean="0"/>
              <a:t>27/05/2015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37C298F0-02F5-4B23-9E74-D9B6CA5DD103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881147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07067" y="419725"/>
            <a:ext cx="7766936" cy="884420"/>
          </a:xfrm>
        </p:spPr>
        <p:txBody>
          <a:bodyPr/>
          <a:lstStyle/>
          <a:p>
            <a:pPr algn="ctr"/>
            <a:r>
              <a:rPr lang="es-ES" sz="3600" dirty="0" smtClean="0">
                <a:solidFill>
                  <a:schemeClr val="accent2">
                    <a:lumMod val="50000"/>
                  </a:schemeClr>
                </a:solidFill>
              </a:rPr>
              <a:t>Aplicación en la medicina</a:t>
            </a:r>
            <a:endParaRPr lang="es-ES" sz="36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07067" y="1753849"/>
            <a:ext cx="7766936" cy="3822492"/>
          </a:xfrm>
        </p:spPr>
        <p:txBody>
          <a:bodyPr>
            <a:normAutofit/>
          </a:bodyPr>
          <a:lstStyle/>
          <a:p>
            <a:pPr algn="ctr"/>
            <a:r>
              <a:rPr lang="es-ES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 una herramienta más, pero es inteligente, ya que trata de compensar las deficiencias y limitaciones que pueda tener el cirujano para realizar ciertas actuaciones. De este modo, se hace posible la implantación de algunas técnicas de cirugía </a:t>
            </a:r>
            <a:r>
              <a:rPr lang="es-ES" sz="24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mínimamente </a:t>
            </a:r>
            <a:r>
              <a:rPr lang="es-ES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invasiva gracias a la utilización de ayudas de soportes robotizados, consiguiendo minimizar la herida, reducir el tiempo de intervención y el de posterior recuperación</a:t>
            </a:r>
            <a:r>
              <a:rPr lang="es-ES" dirty="0">
                <a:solidFill>
                  <a:schemeClr val="accent2">
                    <a:lumMod val="50000"/>
                  </a:schemeClr>
                </a:solidFill>
              </a:rPr>
              <a:t>.</a:t>
            </a:r>
            <a:endParaRPr lang="es-ES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54573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Robot para terapias de rehabilitación</a:t>
            </a:r>
            <a:endParaRPr lang="es-ES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77334" y="1665914"/>
            <a:ext cx="8596668" cy="3880773"/>
          </a:xfrm>
        </p:spPr>
        <p:txBody>
          <a:bodyPr>
            <a:normAutofit/>
          </a:bodyPr>
          <a:lstStyle/>
          <a:p>
            <a:r>
              <a:rPr lang="es-ES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 uso de robots para la asistencia de personas ha sido investigado por muchos científicos durante los </a:t>
            </a:r>
            <a:r>
              <a:rPr lang="es-ES" sz="240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últimos </a:t>
            </a:r>
            <a:r>
              <a:rPr lang="es-ES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tiempos. Muchos factores contribuyen a expandir la necesidad de la asistencia a las personas, tales como el envejecimiento de la población y las expectaciones sociales de adecuar la medicina a la gente invalidada.</a:t>
            </a:r>
            <a:endParaRPr lang="es-ES" sz="2400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http://www-pagines.fib.upc.es/~rob/protegit/treballs/Q2_03-04/aplic_medicas/Aplicaciones%20robotica_archivos/image00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7836" y="3933929"/>
            <a:ext cx="3661556" cy="27816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728721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77334" y="354768"/>
            <a:ext cx="8596668" cy="1320800"/>
          </a:xfrm>
        </p:spPr>
        <p:txBody>
          <a:bodyPr/>
          <a:lstStyle/>
          <a:p>
            <a:pPr algn="ctr"/>
            <a:r>
              <a:rPr lang="es-ES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Robot para el almacenamiento y distribución de medicina</a:t>
            </a:r>
            <a:endParaRPr lang="es-ES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1469037" y="2742374"/>
            <a:ext cx="8094688" cy="304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ES" sz="24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Según la revisada “To err is human – Building a Safer Health System”  publicada por la IOM estadounidense  en 1999; entre 44.000 y 98.000 personas mueren en los EE UU cada año debido a errores médicos. Más de 7.000 mueren solo debido a errores de medicación. El porcentaje de casos evitables de tratamientos con medicamentos adversos es de 1,8 %. Eso deja bien claro que hace falta mejorar el sistema de dispensación de medicamentos.</a:t>
            </a:r>
          </a:p>
        </p:txBody>
      </p:sp>
    </p:spTree>
    <p:extLst>
      <p:ext uri="{BB962C8B-B14F-4D97-AF65-F5344CB8AC3E}">
        <p14:creationId xmlns:p14="http://schemas.microsoft.com/office/powerpoint/2010/main" val="3923579376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17</TotalTime>
  <Words>156</Words>
  <Application>Microsoft Office PowerPoint</Application>
  <PresentationFormat>Panorámica</PresentationFormat>
  <Paragraphs>6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8" baseType="lpstr">
      <vt:lpstr>Arial</vt:lpstr>
      <vt:lpstr>Times New Roman</vt:lpstr>
      <vt:lpstr>Trebuchet MS</vt:lpstr>
      <vt:lpstr>Wingdings 3</vt:lpstr>
      <vt:lpstr>Faceta</vt:lpstr>
      <vt:lpstr>Aplicación en la medicina</vt:lpstr>
      <vt:lpstr>Robot para terapias de rehabilitación</vt:lpstr>
      <vt:lpstr>Robot para el almacenamiento y distribución de medicina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Aplicación en la medicina</dc:title>
  <dc:creator>joy martinez</dc:creator>
  <cp:lastModifiedBy>joy martinez</cp:lastModifiedBy>
  <cp:revision>2</cp:revision>
  <dcterms:created xsi:type="dcterms:W3CDTF">2015-05-27T14:01:07Z</dcterms:created>
  <dcterms:modified xsi:type="dcterms:W3CDTF">2015-05-27T14:18:52Z</dcterms:modified>
</cp:coreProperties>
</file>