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0" r:id="rId5"/>
    <p:sldId id="259"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05E5F88C-6BF9-4522-9E37-9186412625B1}">
          <p14:sldIdLst>
            <p14:sldId id="256"/>
            <p14:sldId id="257"/>
            <p14:sldId id="258"/>
            <p14:sldId id="260"/>
            <p14:sldId id="259"/>
            <p14:sldId id="261"/>
            <p14:sldId id="262"/>
            <p14:sldId id="2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6123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1194377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8447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3113049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7399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1576264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31824764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3760095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1558267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DE468B-A353-4663-83D0-29C04E2D0C94}"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2479351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3DE468B-A353-4663-83D0-29C04E2D0C94}" type="datetimeFigureOut">
              <a:rPr lang="es-ES" smtClean="0"/>
              <a:t>27/05/2015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2944288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3DE468B-A353-4663-83D0-29C04E2D0C94}" type="datetimeFigureOut">
              <a:rPr lang="es-ES" smtClean="0"/>
              <a:t>27/05/2015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68643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3DE468B-A353-4663-83D0-29C04E2D0C94}" type="datetimeFigureOut">
              <a:rPr lang="es-ES" smtClean="0"/>
              <a:t>27/05/2015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109144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468B-A353-4663-83D0-29C04E2D0C94}" type="datetimeFigureOut">
              <a:rPr lang="es-ES" smtClean="0"/>
              <a:t>27/05/2015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38370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DE468B-A353-4663-83D0-29C04E2D0C94}" type="datetimeFigureOut">
              <a:rPr lang="es-ES" smtClean="0"/>
              <a:t>27/05/2015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89F0F4A-4A49-4D5F-BD77-DE14FCA07A7E}" type="slidenum">
              <a:rPr lang="es-ES" smtClean="0"/>
              <a:t>‹Nº›</a:t>
            </a:fld>
            <a:endParaRPr lang="es-ES"/>
          </a:p>
        </p:txBody>
      </p:sp>
    </p:spTree>
    <p:extLst>
      <p:ext uri="{BB962C8B-B14F-4D97-AF65-F5344CB8AC3E}">
        <p14:creationId xmlns:p14="http://schemas.microsoft.com/office/powerpoint/2010/main" val="2400991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89F0F4A-4A49-4D5F-BD77-DE14FCA07A7E}" type="slidenum">
              <a:rPr lang="es-ES" smtClean="0"/>
              <a:t>‹Nº›</a:t>
            </a:fld>
            <a:endParaRPr lang="es-ES"/>
          </a:p>
        </p:txBody>
      </p:sp>
      <p:sp>
        <p:nvSpPr>
          <p:cNvPr id="5" name="Date Placeholder 4"/>
          <p:cNvSpPr>
            <a:spLocks noGrp="1"/>
          </p:cNvSpPr>
          <p:nvPr>
            <p:ph type="dt" sz="half" idx="10"/>
          </p:nvPr>
        </p:nvSpPr>
        <p:spPr/>
        <p:txBody>
          <a:bodyPr/>
          <a:lstStyle/>
          <a:p>
            <a:fld id="{F3DE468B-A353-4663-83D0-29C04E2D0C94}" type="datetimeFigureOut">
              <a:rPr lang="es-ES" smtClean="0"/>
              <a:t>27/05/2015</a:t>
            </a:fld>
            <a:endParaRPr lang="es-ES"/>
          </a:p>
        </p:txBody>
      </p:sp>
    </p:spTree>
    <p:extLst>
      <p:ext uri="{BB962C8B-B14F-4D97-AF65-F5344CB8AC3E}">
        <p14:creationId xmlns:p14="http://schemas.microsoft.com/office/powerpoint/2010/main" val="517307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DE468B-A353-4663-83D0-29C04E2D0C94}" type="datetimeFigureOut">
              <a:rPr lang="es-ES" smtClean="0"/>
              <a:t>27/05/2015</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89F0F4A-4A49-4D5F-BD77-DE14FCA07A7E}" type="slidenum">
              <a:rPr lang="es-ES" smtClean="0"/>
              <a:t>‹Nº›</a:t>
            </a:fld>
            <a:endParaRPr lang="es-ES"/>
          </a:p>
        </p:txBody>
      </p:sp>
    </p:spTree>
    <p:extLst>
      <p:ext uri="{BB962C8B-B14F-4D97-AF65-F5344CB8AC3E}">
        <p14:creationId xmlns:p14="http://schemas.microsoft.com/office/powerpoint/2010/main" val="298426262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335892"/>
            <a:ext cx="7766936" cy="1013223"/>
          </a:xfrm>
        </p:spPr>
        <p:txBody>
          <a:bodyPr/>
          <a:lstStyle/>
          <a:p>
            <a:pPr algn="ctr"/>
            <a:r>
              <a:rPr lang="es-ES" sz="3600" dirty="0" smtClean="0">
                <a:solidFill>
                  <a:schemeClr val="accent2">
                    <a:lumMod val="50000"/>
                  </a:schemeClr>
                </a:solidFill>
                <a:latin typeface="Times New Roman" panose="02020603050405020304" pitchFamily="18" charset="0"/>
                <a:cs typeface="Times New Roman" panose="02020603050405020304" pitchFamily="18" charset="0"/>
              </a:rPr>
              <a:t>Aplicación en la cultura</a:t>
            </a:r>
            <a:endParaRPr lang="es-ES" sz="36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1507067" y="1349115"/>
            <a:ext cx="9203961" cy="5171606"/>
          </a:xfrm>
        </p:spPr>
        <p:txBody>
          <a:bodyPr>
            <a:noAutofit/>
          </a:bodyPr>
          <a:lstStyle/>
          <a:p>
            <a:pPr algn="ctr"/>
            <a:r>
              <a:rPr lang="es-ES" sz="2400" dirty="0" smtClean="0">
                <a:solidFill>
                  <a:schemeClr val="accent2">
                    <a:lumMod val="50000"/>
                  </a:schemeClr>
                </a:solidFill>
                <a:latin typeface="Times New Roman" panose="02020603050405020304" pitchFamily="18" charset="0"/>
                <a:cs typeface="Times New Roman" panose="02020603050405020304" pitchFamily="18" charset="0"/>
              </a:rPr>
              <a:t>El </a:t>
            </a:r>
            <a:r>
              <a:rPr lang="es-ES" sz="2400" dirty="0">
                <a:solidFill>
                  <a:schemeClr val="accent2">
                    <a:lumMod val="50000"/>
                  </a:schemeClr>
                </a:solidFill>
                <a:latin typeface="Times New Roman" panose="02020603050405020304" pitchFamily="18" charset="0"/>
                <a:cs typeface="Times New Roman" panose="02020603050405020304" pitchFamily="18" charset="0"/>
              </a:rPr>
              <a:t>uso de robots fuera de las aplicaciones industriales desde hace varios años ha comenzando a mostrar un gran avance en el aporte de soluciones para muchas necesidades que el hombre tiene y que van creciendo día tras día en busca de una mejor forma de vida, mejorando el desarrollo de la sociedad en todos los campos en que exista la posibilidad de robotización. Y de esa necesidad nace una nueva era para el sector agrícola, la era de los robots agricultores, o porque no decirlo, la era de los androides granjeros. Suena un poco fuerte el hablar de androides, pero con ello desde nuestro punto de vista queremos destacar que los robots no son un reemplazo de los humanos, sino herramientas, máquinas y sistemas que nos pueden servir para mejorar en muchos aspectos de nuestra vida. Hace décadas parecía un sueño, pero hoy es posible que un robot pueda realizar tareas propias del </a:t>
            </a:r>
            <a:r>
              <a:rPr lang="es-ES" sz="2400" dirty="0" smtClean="0">
                <a:solidFill>
                  <a:schemeClr val="accent2">
                    <a:lumMod val="50000"/>
                  </a:schemeClr>
                </a:solidFill>
                <a:latin typeface="Times New Roman" panose="02020603050405020304" pitchFamily="18" charset="0"/>
                <a:cs typeface="Times New Roman" panose="02020603050405020304" pitchFamily="18" charset="0"/>
              </a:rPr>
              <a:t>hombre</a:t>
            </a:r>
            <a:r>
              <a:rPr lang="es-ES" sz="2400" dirty="0">
                <a:solidFill>
                  <a:schemeClr val="accent2">
                    <a:lumMod val="5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8259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EL SECTOR AGRICOLA</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La agricultura es el arte de cultivar la tierra y comprende todas las actividades humanas de acondicionamiento del medio ambiente natural y del suelo haciéndolo más apto para el posterior cultivo de cereales, frutas, hortalizas, pasto y forrajes con fines alimenticios o para producir flores, plantas ornamentales, madera, fertilizantes, productos químicos, productos biofarmacéuticos, entre otros. Todas las actividades económicas que abarca el sector agrícola se fundamentan en la explotación del suelo o de los recursos asociados a este en forma natural o por la acción del hombre. La actividad agrícola actual se ha potenciado gracias a la aparición de la tecnología del tractor, </a:t>
            </a:r>
          </a:p>
        </p:txBody>
      </p:sp>
    </p:spTree>
    <p:extLst>
      <p:ext uri="{BB962C8B-B14F-4D97-AF65-F5344CB8AC3E}">
        <p14:creationId xmlns:p14="http://schemas.microsoft.com/office/powerpoint/2010/main" val="117991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1174230"/>
          </a:xfrm>
        </p:spPr>
        <p:txBody>
          <a:bodyPr/>
          <a:lstStyle/>
          <a:p>
            <a:r>
              <a:rPr lang="es-ES" dirty="0" smtClean="0">
                <a:solidFill>
                  <a:schemeClr val="accent2">
                    <a:lumMod val="50000"/>
                  </a:schemeClr>
                </a:solidFill>
                <a:latin typeface="Times New Roman" panose="02020603050405020304" pitchFamily="18" charset="0"/>
                <a:cs typeface="Times New Roman" panose="02020603050405020304" pitchFamily="18" charset="0"/>
              </a:rPr>
              <a:t>ROBOTIZACION DE A AGRICULTURA</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r>
              <a:rPr lang="es-ES" sz="2400" dirty="0">
                <a:solidFill>
                  <a:schemeClr val="accent2">
                    <a:lumMod val="50000"/>
                  </a:schemeClr>
                </a:solidFill>
                <a:latin typeface="Times New Roman" panose="02020603050405020304" pitchFamily="18" charset="0"/>
                <a:cs typeface="Times New Roman" panose="02020603050405020304" pitchFamily="18" charset="0"/>
              </a:rPr>
              <a:t>Actualmente, el sector agroalimentario es objeto de especial atención en cuanto a la incorporación de tecnologías avanzadas, dadas las exigencias cada vez mayores de producción, diversidad y calidad de los productos, así como de la presentación de los mismos. Todo ello con el problema creciente de la falta de mano de obra. Cabe por ello hacer un análisis del estado actual, ventajas y posibilidades de robotización de las tareas agrícolas </a:t>
            </a:r>
          </a:p>
        </p:txBody>
      </p:sp>
    </p:spTree>
    <p:extLst>
      <p:ext uri="{BB962C8B-B14F-4D97-AF65-F5344CB8AC3E}">
        <p14:creationId xmlns:p14="http://schemas.microsoft.com/office/powerpoint/2010/main" val="2529862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rot="20033612">
            <a:off x="1876547" y="2528341"/>
            <a:ext cx="8596668" cy="1320800"/>
          </a:xfrm>
        </p:spPr>
        <p:txBody>
          <a:bodyPr>
            <a:normAutofit/>
          </a:bodyPr>
          <a:lstStyle/>
          <a:p>
            <a:r>
              <a:rPr lang="es-ES" sz="5400" dirty="0" smtClean="0">
                <a:solidFill>
                  <a:schemeClr val="accent2">
                    <a:lumMod val="50000"/>
                  </a:schemeClr>
                </a:solidFill>
              </a:rPr>
              <a:t>TIPOS DE ROBOT AGRICOLA</a:t>
            </a:r>
            <a:endParaRPr lang="es-ES" sz="5400" dirty="0">
              <a:solidFill>
                <a:schemeClr val="accent2">
                  <a:lumMod val="50000"/>
                </a:schemeClr>
              </a:solidFill>
            </a:endParaRPr>
          </a:p>
        </p:txBody>
      </p:sp>
    </p:spTree>
    <p:extLst>
      <p:ext uri="{BB962C8B-B14F-4D97-AF65-F5344CB8AC3E}">
        <p14:creationId xmlns:p14="http://schemas.microsoft.com/office/powerpoint/2010/main" val="3698777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TRACTOR ROBTIZADO</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La robótica está resultando ser una muy buena solución para la producción de cultivos orgánicos y medioambientales. Ejemplo de ello la limpieza de terrenos en los cultivos, en especial de las malas hierbas </a:t>
            </a:r>
            <a:r>
              <a:rPr lang="es-ES" sz="2400" dirty="0" smtClean="0">
                <a:solidFill>
                  <a:schemeClr val="accent2">
                    <a:lumMod val="50000"/>
                  </a:schemeClr>
                </a:solidFill>
                <a:latin typeface="Times New Roman" panose="02020603050405020304" pitchFamily="18" charset="0"/>
                <a:cs typeface="Times New Roman" panose="02020603050405020304" pitchFamily="18" charset="0"/>
              </a:rPr>
              <a:t>o </a:t>
            </a:r>
            <a:r>
              <a:rPr lang="es-ES" sz="2400" dirty="0">
                <a:solidFill>
                  <a:schemeClr val="accent2">
                    <a:lumMod val="50000"/>
                  </a:schemeClr>
                </a:solidFill>
                <a:latin typeface="Times New Roman" panose="02020603050405020304" pitchFamily="18" charset="0"/>
                <a:cs typeface="Times New Roman" panose="02020603050405020304" pitchFamily="18" charset="0"/>
              </a:rPr>
              <a:t>de la optimizando del uso de pesticidas en problemas de polución y contaminación del suelo que esta produce.</a:t>
            </a:r>
          </a:p>
        </p:txBody>
      </p:sp>
    </p:spTree>
    <p:extLst>
      <p:ext uri="{BB962C8B-B14F-4D97-AF65-F5344CB8AC3E}">
        <p14:creationId xmlns:p14="http://schemas.microsoft.com/office/powerpoint/2010/main" val="2754053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chemeClr val="accent2">
                    <a:lumMod val="50000"/>
                  </a:schemeClr>
                </a:solidFill>
              </a:rPr>
              <a:t>ROBOTCROP</a:t>
            </a:r>
            <a:endParaRPr lang="es-ES" dirty="0">
              <a:solidFill>
                <a:schemeClr val="accent2">
                  <a:lumMod val="50000"/>
                </a:schemeClr>
              </a:solidFill>
            </a:endParaRPr>
          </a:p>
        </p:txBody>
      </p:sp>
      <p:sp>
        <p:nvSpPr>
          <p:cNvPr id="3" name="Marcador de contenido 2"/>
          <p:cNvSpPr>
            <a:spLocks noGrp="1"/>
          </p:cNvSpPr>
          <p:nvPr>
            <p:ph idx="1"/>
          </p:nvPr>
        </p:nvSpPr>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 Es un tractor robotizado con visión por computador basado en sistema de orientación para de control de químicos en malezas, desarrollado por la empresa Tillett and Hague Technology Ltd., de UK</a:t>
            </a:r>
          </a:p>
        </p:txBody>
      </p:sp>
    </p:spTree>
    <p:extLst>
      <p:ext uri="{BB962C8B-B14F-4D97-AF65-F5344CB8AC3E}">
        <p14:creationId xmlns:p14="http://schemas.microsoft.com/office/powerpoint/2010/main" val="687475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CONTROL MECANICO DE MALEZA GUIADO POR VICION</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proyecto fue desarrollado por la Universidad de </a:t>
            </a:r>
            <a:r>
              <a:rPr lang="es-ES" sz="2400" dirty="0" smtClean="0">
                <a:solidFill>
                  <a:schemeClr val="accent2">
                    <a:lumMod val="50000"/>
                  </a:schemeClr>
                </a:solidFill>
                <a:latin typeface="Times New Roman" panose="02020603050405020304" pitchFamily="18" charset="0"/>
                <a:cs typeface="Times New Roman" panose="02020603050405020304" pitchFamily="18" charset="0"/>
              </a:rPr>
              <a:t>Halmstaden </a:t>
            </a:r>
            <a:r>
              <a:rPr lang="es-ES" sz="2400" dirty="0">
                <a:solidFill>
                  <a:schemeClr val="accent2">
                    <a:lumMod val="50000"/>
                  </a:schemeClr>
                </a:solidFill>
                <a:latin typeface="Times New Roman" panose="02020603050405020304" pitchFamily="18" charset="0"/>
                <a:cs typeface="Times New Roman" panose="02020603050405020304" pitchFamily="18" charset="0"/>
              </a:rPr>
              <a:t>y la empresa Danisco Sugar AB de Suecia, entre 1997 a 2000 [5]. Esta empresa que produce azúcar de la remolacha, reconoce la importancia de la consideración del medio su objetivo para este proyecto fue la reducción del uso de productos químicos para el control de la maleza de 3,5 a 2 kg por hectárea en el año 200</a:t>
            </a:r>
          </a:p>
        </p:txBody>
      </p:sp>
    </p:spTree>
    <p:extLst>
      <p:ext uri="{BB962C8B-B14F-4D97-AF65-F5344CB8AC3E}">
        <p14:creationId xmlns:p14="http://schemas.microsoft.com/office/powerpoint/2010/main" val="1779604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dirty="0">
                <a:solidFill>
                  <a:schemeClr val="accent2">
                    <a:lumMod val="50000"/>
                  </a:schemeClr>
                </a:solidFill>
                <a:latin typeface="Times New Roman" panose="02020603050405020304" pitchFamily="18" charset="0"/>
                <a:cs typeface="Times New Roman" panose="02020603050405020304" pitchFamily="18" charset="0"/>
              </a:rPr>
              <a:t>Robot autónomo para la eliminación de malezas en el cultivo de árboles de navidad</a:t>
            </a:r>
          </a:p>
        </p:txBody>
      </p:sp>
      <p:sp>
        <p:nvSpPr>
          <p:cNvPr id="3" name="Marcador de contenido 2"/>
          <p:cNvSpPr>
            <a:spLocks noGrp="1"/>
          </p:cNvSpPr>
          <p:nvPr>
            <p:ph idx="1"/>
          </p:nvPr>
        </p:nvSpPr>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En Dinamarca se estima una producción de árboles de Navidad sobre 31.000 hectáreas y genera un volumen de negocios anuales de 500-600 millón de dólares [6]. Para obtener un buen crecimiento y calidad en los árboles el control de malezas es fundamental. En muchos casos esto se realiza mediante la aplicación de productos químicos, sin importar el problema ambiental que conllev</a:t>
            </a:r>
          </a:p>
        </p:txBody>
      </p:sp>
    </p:spTree>
    <p:extLst>
      <p:ext uri="{BB962C8B-B14F-4D97-AF65-F5344CB8AC3E}">
        <p14:creationId xmlns:p14="http://schemas.microsoft.com/office/powerpoint/2010/main" val="144201399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20</TotalTime>
  <Words>623</Words>
  <Application>Microsoft Office PowerPoint</Application>
  <PresentationFormat>Panorámica</PresentationFormat>
  <Paragraphs>15</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Times New Roman</vt:lpstr>
      <vt:lpstr>Trebuchet MS</vt:lpstr>
      <vt:lpstr>Wingdings 3</vt:lpstr>
      <vt:lpstr>Faceta</vt:lpstr>
      <vt:lpstr>Aplicación en la cultura</vt:lpstr>
      <vt:lpstr>EL SECTOR AGRICOLA</vt:lpstr>
      <vt:lpstr>ROBOTIZACION DE A AGRICULTURA</vt:lpstr>
      <vt:lpstr>TIPOS DE ROBOT AGRICOLA</vt:lpstr>
      <vt:lpstr>TRACTOR ROBTIZADO</vt:lpstr>
      <vt:lpstr>ROBOTCROP</vt:lpstr>
      <vt:lpstr>CONTROL MECANICO DE MALEZA GUIADO POR VICION</vt:lpstr>
      <vt:lpstr>Robot autónomo para la eliminación de malezas en el cultivo de árboles de navidad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Aplicación en la cultura</dc:title>
  <dc:creator>joy martinez</dc:creator>
  <cp:lastModifiedBy>joy martinez</cp:lastModifiedBy>
  <cp:revision>3</cp:revision>
  <dcterms:created xsi:type="dcterms:W3CDTF">2015-05-27T14:36:27Z</dcterms:created>
  <dcterms:modified xsi:type="dcterms:W3CDTF">2015-05-27T14:56:39Z</dcterms:modified>
</cp:coreProperties>
</file>